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7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5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3E6C6-2B30-4D49-8053-CC2242021A4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CCC29-0E30-4571-A44A-6D1E2168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5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28c6f1f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79725" y="1239838"/>
            <a:ext cx="11017250" cy="619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28c6f1fb8_0_0:notes"/>
          <p:cNvSpPr txBox="1">
            <a:spLocks noGrp="1"/>
          </p:cNvSpPr>
          <p:nvPr>
            <p:ph type="body" idx="1"/>
          </p:nvPr>
        </p:nvSpPr>
        <p:spPr>
          <a:xfrm>
            <a:off x="525781" y="7850293"/>
            <a:ext cx="4206240" cy="7437120"/>
          </a:xfrm>
          <a:prstGeom prst="rect">
            <a:avLst/>
          </a:prstGeom>
        </p:spPr>
        <p:txBody>
          <a:bodyPr spcFirstLastPara="1" wrap="square" lIns="104343" tIns="104343" rIns="104343" bIns="104343" anchor="t" anchorCtr="0">
            <a:noAutofit/>
          </a:bodyPr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32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28c6f1fb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79725" y="1239838"/>
            <a:ext cx="11017250" cy="619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28c6f1fb8_0_19:notes"/>
          <p:cNvSpPr txBox="1">
            <a:spLocks noGrp="1"/>
          </p:cNvSpPr>
          <p:nvPr>
            <p:ph type="body" idx="1"/>
          </p:nvPr>
        </p:nvSpPr>
        <p:spPr>
          <a:xfrm>
            <a:off x="525781" y="7850293"/>
            <a:ext cx="4206240" cy="7437120"/>
          </a:xfrm>
          <a:prstGeom prst="rect">
            <a:avLst/>
          </a:prstGeom>
        </p:spPr>
        <p:txBody>
          <a:bodyPr spcFirstLastPara="1" wrap="square" lIns="104343" tIns="104343" rIns="104343" bIns="104343" anchor="t" anchorCtr="0">
            <a:noAutofit/>
          </a:bodyPr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9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48B7-5571-0F41-A3D7-D41B18E45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6D779-FC62-8C4A-8DD1-66384B2C9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F735-4FC4-E84F-ABAA-41275597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D4D6C-AD1D-4849-8ED3-9092599A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B7280-A929-1E42-BF75-1E915AB3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4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2028-D049-B140-AE63-8EACE73CA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C24D8-43D7-6948-B7B9-42D4A2F55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17B75-343F-6442-BEC0-8F2A532D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5A882-E088-0441-B93C-0317CC40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E4A5-A8DD-1A41-947B-CEED3F15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5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24F04-AFFA-B044-8D48-C735C3858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4DAA6-241B-8545-8A13-D77EC459F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41CFA-4A07-6549-92D9-59A7330E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263A-3A70-394B-ACD9-6632492D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57A6A-C5C3-ED47-8F94-AC9D15FA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1668" y="928447"/>
            <a:ext cx="1004866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565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BEA5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268" y="2402413"/>
            <a:ext cx="10075465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FF5A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08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268" y="2402413"/>
            <a:ext cx="10075465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FF5A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20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268" y="2402413"/>
            <a:ext cx="10075465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FF5A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97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668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800373" y="3807169"/>
            <a:ext cx="591452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95011" y="2458346"/>
            <a:ext cx="10402000" cy="1169521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61552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018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1EED-DBB3-564F-BCA0-A7551CA5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AF3DD-FAA4-F747-8C51-0313D3CD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51A30-AA94-8941-A175-B3418B06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3F442-C552-E343-B42F-3A880FB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9A6-B2CF-D142-BFE6-D425DE1C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3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01BE-4F52-644B-972B-BA153478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8877A-C30C-EB4C-9021-C985F1B2E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B5D9D-7CD9-1746-BA21-0F246083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050AE-AE06-E34F-9FD6-92B2FB6D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A3455-F1B2-5045-A004-FA042998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8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E9D8-E238-034C-8932-BAEF196F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1B7FE-0CFB-844B-B92F-D64A2949D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667D8-2D42-944F-9436-D41C81A2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F361B-E8BC-E949-A82A-8FF543A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3A0C5-49BE-F546-88CA-A16A80A9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CFA50-7356-9B4C-913C-9E3DCC42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8034-89C2-8F4E-8C91-86935B6A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BD726-46FE-0A45-A480-D4523E0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8C65D-6140-3342-B037-310333E19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83821-6F30-EA4A-9CBE-6B5A95DA2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7DDD9-5833-9B4A-9A04-E5D3CAF72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BCA36-B300-7C4D-87FE-E7831725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AD536-8D21-AD49-AC0E-C8818B40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F4D7C-A58B-DB4C-A305-0F01D4BD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C0E6-0870-B847-B82D-131FEE0E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484FB-708A-3B4C-A406-86B4B2A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E027E-D14D-BB46-A6FF-CAD4C584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B62C4-6B84-7F4C-BDF2-840526B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8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CE76B-FAFF-B046-8BA1-34AF5A64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CBAD3-357E-A942-898B-55F34E9D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378D4-1480-CA4C-B07C-121B2736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8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9051-8B7F-B747-8055-25CFB142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76A00-FD2F-7B4B-9FAE-F218AECF2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E9513-B527-9F4F-BF0F-70A7F9DB2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C44B2-74D6-5147-BCA0-E8DC2DC8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24ADB-A8CD-7549-970B-325A6A86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E1A72-70D8-FC47-B8F8-37A06AEC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1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27B8-A4C5-5441-B217-A2E0AE3C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A5EBCE-7DC8-F144-9B11-EE05B3789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FA4A3-6C56-4841-8420-55B0E874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7F66C-FA11-DD4B-B21D-A531341D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7399F-B30A-E44E-A1A5-3ADA6437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EDA23-53F9-0E4C-B4CC-F93A36F4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2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A9BF6-3287-F240-995D-8F16B055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13630-6DB8-5741-A1A3-D21A1344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06D0A-66CB-744B-A528-3BD34A8E9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8CEAD-1EBA-6F4C-9806-D89A08010B6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D157C-982A-1040-A951-A65438129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CAF4-CC2C-A944-A79C-7272E4D8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FBDDC-CF56-6245-AB31-D54A14CF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268" y="2402413"/>
            <a:ext cx="1007546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F5A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1162" y="2658183"/>
            <a:ext cx="97696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86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en" sz="8000">
                <a:solidFill>
                  <a:srgbClr val="333333"/>
                </a:solidFill>
              </a:rPr>
              <a:t>Tuesday Next Talks</a:t>
            </a:r>
            <a:endParaRPr sz="8000">
              <a:solidFill>
                <a:srgbClr val="333333"/>
              </a:solidFill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895000" y="3370335"/>
            <a:ext cx="104020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/>
            <a:r>
              <a:rPr lang="en">
                <a:solidFill>
                  <a:srgbClr val="333333"/>
                </a:solidFill>
              </a:rPr>
              <a:t>● ● ● ● ● ● ● ● ● ● ● ● ● ● ● ● ● ● ● ● ● ● ● ●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000" y="324233"/>
            <a:ext cx="4149933" cy="178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0333" y="532301"/>
            <a:ext cx="1109011" cy="1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9133" y="735501"/>
            <a:ext cx="4149931" cy="10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4467" y="3973933"/>
            <a:ext cx="1457132" cy="182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71634" y="5426185"/>
            <a:ext cx="3047433" cy="99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367" y="5295985"/>
            <a:ext cx="2789076" cy="10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83701" y="3924534"/>
            <a:ext cx="1781233" cy="178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7434" y="4994195"/>
            <a:ext cx="1457132" cy="1457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1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634E6-5A40-C746-A8ED-0F23AAD2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3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C11CC-6330-F947-9089-88C1A6458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2C495-4D5F-F64A-AFE5-DA8046B7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5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AB659-F082-8840-A6A0-EA0897DA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4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646E0-019C-674C-9938-1B9A48AE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86508-1A12-5645-9191-FE4095D5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4F878-B0CB-5E46-9922-8A713E5B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5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532EE-3BF4-4B46-A078-F381BC23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9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76BD4-E285-024C-B6C5-A5464F18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0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11B86-44E0-1542-A771-C26B475F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239E926-8D4A-4D47-9D21-8A2033E12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CE1BA-3F41-B547-8C2C-D8610BFC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5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848" y="209101"/>
            <a:ext cx="4149933" cy="178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0060" y="427265"/>
            <a:ext cx="1109011" cy="1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9614" y="646871"/>
            <a:ext cx="4149931" cy="10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4467" y="3973933"/>
            <a:ext cx="1457132" cy="182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71634" y="5426185"/>
            <a:ext cx="3047433" cy="99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367" y="5295985"/>
            <a:ext cx="2789076" cy="10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83701" y="3924534"/>
            <a:ext cx="1781233" cy="178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7434" y="4994195"/>
            <a:ext cx="1457132" cy="14571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486400" y="3632200"/>
            <a:ext cx="111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7" name="Google Shape;367;p63"/>
          <p:cNvSpPr txBox="1">
            <a:spLocks noGrp="1"/>
          </p:cNvSpPr>
          <p:nvPr>
            <p:ph type="ctrTitle"/>
          </p:nvPr>
        </p:nvSpPr>
        <p:spPr>
          <a:xfrm>
            <a:off x="638366" y="1667133"/>
            <a:ext cx="10980697" cy="230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en" sz="4000" dirty="0">
                <a:solidFill>
                  <a:srgbClr val="333333"/>
                </a:solidFill>
              </a:rPr>
              <a:t>Thank You To Our Sponsors</a:t>
            </a:r>
            <a:endParaRPr sz="4000" dirty="0">
              <a:solidFill>
                <a:srgbClr val="333333"/>
              </a:solidFill>
            </a:endParaRPr>
          </a:p>
          <a:p>
            <a:pPr rtl="0"/>
            <a:r>
              <a:rPr lang="en" sz="4000" dirty="0">
                <a:solidFill>
                  <a:srgbClr val="333333"/>
                </a:solidFill>
              </a:rPr>
              <a:t>Find This Presentation &amp; Others From This </a:t>
            </a:r>
            <a:r>
              <a:rPr lang="en" sz="4000" dirty="0" smtClean="0">
                <a:solidFill>
                  <a:srgbClr val="333333"/>
                </a:solidFill>
              </a:rPr>
              <a:t>Series At</a:t>
            </a:r>
            <a:br>
              <a:rPr lang="en" sz="4000" dirty="0" smtClean="0">
                <a:solidFill>
                  <a:srgbClr val="333333"/>
                </a:solidFill>
              </a:rPr>
            </a:br>
            <a:r>
              <a:rPr lang="en" sz="4000" dirty="0" smtClean="0">
                <a:solidFill>
                  <a:srgbClr val="333333"/>
                </a:solidFill>
              </a:rPr>
              <a:t>www.santacruzpl.org/brownbags</a:t>
            </a:r>
            <a:r>
              <a:rPr lang="en" sz="4000" dirty="0">
                <a:solidFill>
                  <a:srgbClr val="333333"/>
                </a:solidFill>
              </a:rPr>
              <a:t>/</a:t>
            </a:r>
            <a:endParaRPr sz="4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3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FAC7D-5A89-7D45-8020-0BB45D581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2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8BFEA-080C-CA45-85FD-E73A6065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0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6A4BB-1316-F741-881D-F8A52E4B9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4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F098D-545E-7241-AFB2-D13824FF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64133-9756-3A48-A676-A5830B46A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AB99-2E10-8B46-9B04-9FD59A0B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78B78-AC61-7E4F-A874-7D79AE0E9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751E-CD4D-A04E-8FE9-63640B1B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B2D8A-1C03-114E-91EC-4F701437E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B471C-62BE-1242-B215-3AFB2DFC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04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</Words>
  <Application>Microsoft Office PowerPoint</Application>
  <PresentationFormat>Widescreen</PresentationFormat>
  <Paragraphs>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1_Office Theme</vt:lpstr>
      <vt:lpstr>Tuesday Next Talks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 Our Sponsors Find This Presentation &amp; Others From This Series At www.santacruzpl.org/brownbags/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Ruiz Decker</dc:creator>
  <cp:lastModifiedBy>Jennifer Hallett</cp:lastModifiedBy>
  <cp:revision>4</cp:revision>
  <dcterms:created xsi:type="dcterms:W3CDTF">2019-07-08T23:38:03Z</dcterms:created>
  <dcterms:modified xsi:type="dcterms:W3CDTF">2019-07-09T16:09:13Z</dcterms:modified>
</cp:coreProperties>
</file>