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embeddedFontLst>
    <p:embeddedFont>
      <p:font typeface="Lato"/>
      <p:regular r:id="rId57"/>
      <p:bold r:id="rId58"/>
      <p:italic r:id="rId59"/>
      <p:boldItalic r:id="rId60"/>
    </p:embeddedFont>
    <p:embeddedFont>
      <p:font typeface="Average"/>
      <p:regular r:id="rId61"/>
    </p:embeddedFont>
    <p:embeddedFont>
      <p:font typeface="Oswald"/>
      <p:regular r:id="rId62"/>
      <p:bold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swald-regular.fntdata"/><Relationship Id="rId61" Type="http://schemas.openxmlformats.org/officeDocument/2006/relationships/font" Target="fonts/Average-regular.fntdata"/><Relationship Id="rId20" Type="http://schemas.openxmlformats.org/officeDocument/2006/relationships/slide" Target="slides/slide15.xml"/><Relationship Id="rId63" Type="http://schemas.openxmlformats.org/officeDocument/2006/relationships/font" Target="fonts/Oswal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ato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Lato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Lato-italic.fntdata"/><Relationship Id="rId14" Type="http://schemas.openxmlformats.org/officeDocument/2006/relationships/slide" Target="slides/slide9.xml"/><Relationship Id="rId58" Type="http://schemas.openxmlformats.org/officeDocument/2006/relationships/font" Target="fonts/La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28c6f1f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28c6f1f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271ec1b20_0_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271ec1b20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Elon Musk is a bold visionary.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271ec1b20_0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271ec1b20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271ec1b20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271ec1b20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brand is what other people say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you when you're not in the room.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― Jeff Bezos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Frugal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Long-term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World domination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271ec1b20_0_1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271ec1b20_0_1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271ec1b20_0_1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271ec1b20_0_1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271ec1b20_0_1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271ec1b20_0_1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271ec1b20_0_1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271ec1b20_0_1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271ec1b20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271ec1b20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271ec1b20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271ec1b20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271ec1b20_0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271ec1b20_0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overview of branding vs personal branding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271ec1b20_0_1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271ec1b20_0_1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271ec1b20_0_1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271ec1b20_0_1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271ec1b20_0_1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271ec1b20_0_1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271ec1b20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271ec1b20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271ec1b20_0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271ec1b20_0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271ec1b20_0_1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271ec1b20_0_1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271ec1b20_0_9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271ec1b20_0_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204abbdf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204abbdf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271ec1b20_0_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271ec1b20_0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271ec1b20_0_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271ec1b20_0_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271ec1b20_0_1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271ec1b20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271ec1b20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271ec1b20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/>
              <a:t>Members with complete profiles are 40x more likely to receive opportunities through LinkedIn.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271ec1b20_0_9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271ec1b20_0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271ec1b20_0_9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271ec1b20_0_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1. The No Photo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2. The Group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3. The Logo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4. The Product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5. The Low 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6. The Crop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7. The Squeeze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8. The Tiny Person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9. The Millionaire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10. The When-I-Had-Hair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271ec1b20_0_1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271ec1b20_0_1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271ec1b20_0_1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271ec1b20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271ec1b20_0_1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271ec1b20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Write in first person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Don’t leave anything blank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Don’ post a company description.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271ec1b20_0_10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271ec1b20_0_1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Use keywords in your descriptions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Employment History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Tell stories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List factual accomplishments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Keywords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271ec1b20_0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271ec1b20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271ec1b20_0_1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271ec1b20_0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for recommendations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271ec1b20_0_10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271ec1b20_0_1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271ec1b20_0_1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271ec1b20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271ec1b20_0_1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271ec1b20_0_1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271ec1b20_0_1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5271ec1b20_0_1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271ec1b20_0_1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5271ec1b20_0_1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271ec1b20_0_10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271ec1b20_0_1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271ec1b20_0_1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271ec1b20_0_1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271ec1b20_0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271ec1b20_0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271ec1b20_0_1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271ec1b20_0_1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271ec1b20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271ec1b20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271ec1b20_0_1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271ec1b20_0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271ec1b20_0_1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271ec1b20_0_1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271ec1b20_0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271ec1b20_0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/>
              <a:t>A b</a:t>
            </a:r>
            <a:r>
              <a:rPr lang="en" sz="1200"/>
              <a:t>rand is an identity that includes logos, typography, colors, packaging, and messaging, and it complements and reinforces the existing reputation of a brand. Brand identity attracts new customers to a brand while making existing customers feel at home.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271ec1b20_0_1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271ec1b20_0_1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overview of branding vs personal branding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28c6f1fb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28c6f1fb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271ec1b20_0_7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271ec1b20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what is a personal brand then and how does it pertain to my business?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271ec1b20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271ec1b20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/>
              <a:t>THE VIRGIN NAME AND LOGO HAS BECOME RENOWNED FOR PROVIDING A UNIQUE AND EXCEPTIONAL CUSTOMER EXPERIENCE.</a:t>
            </a:r>
            <a:endParaRPr sz="12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271ec1b20_0_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271ec1b20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3333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People talk about brand consistency, brand honesty, all those other synonyms, but really when you stick to your principles, your brand instinctively follows suit and becomes whoever you are.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271ec1b20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271ec1b20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9.png"/><Relationship Id="rId10" Type="http://schemas.openxmlformats.org/officeDocument/2006/relationships/image" Target="../media/image2.jpg"/><Relationship Id="rId9" Type="http://schemas.openxmlformats.org/officeDocument/2006/relationships/image" Target="../media/image1.png"/><Relationship Id="rId5" Type="http://schemas.openxmlformats.org/officeDocument/2006/relationships/image" Target="../media/image4.jpg"/><Relationship Id="rId6" Type="http://schemas.openxmlformats.org/officeDocument/2006/relationships/image" Target="../media/image19.png"/><Relationship Id="rId7" Type="http://schemas.openxmlformats.org/officeDocument/2006/relationships/image" Target="../media/image6.jpg"/><Relationship Id="rId8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Relationship Id="rId8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jpg"/><Relationship Id="rId4" Type="http://schemas.openxmlformats.org/officeDocument/2006/relationships/image" Target="../media/image9.png"/><Relationship Id="rId10" Type="http://schemas.openxmlformats.org/officeDocument/2006/relationships/image" Target="../media/image2.jpg"/><Relationship Id="rId9" Type="http://schemas.openxmlformats.org/officeDocument/2006/relationships/image" Target="../media/image1.png"/><Relationship Id="rId5" Type="http://schemas.openxmlformats.org/officeDocument/2006/relationships/image" Target="../media/image4.jpg"/><Relationship Id="rId6" Type="http://schemas.openxmlformats.org/officeDocument/2006/relationships/image" Target="../media/image19.png"/><Relationship Id="rId7" Type="http://schemas.openxmlformats.org/officeDocument/2006/relationships/image" Target="../media/image6.jp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33333"/>
                </a:solidFill>
              </a:rPr>
              <a:t>Tuesday Next Talks</a:t>
            </a:r>
            <a:endParaRPr sz="6000">
              <a:solidFill>
                <a:srgbClr val="333333"/>
              </a:solidFill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2527751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● ● ● ● ● ● ● ● ● ● ● ● ● ● ● ● ● ● ● ● ● ● </a:t>
            </a:r>
            <a:r>
              <a:rPr lang="en">
                <a:solidFill>
                  <a:srgbClr val="333333"/>
                </a:solidFill>
              </a:rPr>
              <a:t>● ●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750" y="243175"/>
            <a:ext cx="3112450" cy="133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250" y="399225"/>
            <a:ext cx="831758" cy="99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1850" y="551625"/>
            <a:ext cx="3112448" cy="79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3350" y="2980450"/>
            <a:ext cx="1092849" cy="136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8725" y="4069638"/>
            <a:ext cx="2285575" cy="7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775" y="3971988"/>
            <a:ext cx="2091807" cy="79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12775" y="2943400"/>
            <a:ext cx="1335925" cy="13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5575" y="3745646"/>
            <a:ext cx="1092849" cy="109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13" y="152400"/>
            <a:ext cx="819696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0438"/>
            <a:ext cx="8839200" cy="3442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425" y="152400"/>
            <a:ext cx="526314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/>
              <a:t>Benefits of a Strong Personal Brand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311700" y="1485000"/>
            <a:ext cx="8520600" cy="30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A thought leader in your field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A competitive edge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Have control over your career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The power to influence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Career opportunities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DIANTHE SKURKO  Extreme Brand Builder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Building a</a:t>
            </a:r>
            <a:r>
              <a:rPr lang="en" sz="4000"/>
              <a:t> Powerful Personal Brand</a:t>
            </a:r>
            <a:endParaRPr/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11700" y="1296000"/>
            <a:ext cx="8520600" cy="32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1. </a:t>
            </a:r>
            <a:r>
              <a:rPr lang="en" sz="2400"/>
              <a:t>Find your “why”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2. Find your expert zones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3. Find your audiences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4. Choose your ideal audience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5. Define your objective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6. Create your tagline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/>
              <a:t>DIANTHE SKURKO  Extreme Brand Builder 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People don't buy what you do; they buy why you do it.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DIANTHE SKURKO  Extreme Brand Builder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Step 1: Find Your “Why”</a:t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/>
        </p:nvSpPr>
        <p:spPr>
          <a:xfrm>
            <a:off x="686575" y="4568875"/>
            <a:ext cx="4235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DIANTHE SKURKO  Extreme Brand Builder 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6" name="Google Shape;166;p29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I want to: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[what you want to contribute]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So that: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[the impact you want to make]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idx="4294967295" type="body"/>
          </p:nvPr>
        </p:nvSpPr>
        <p:spPr>
          <a:xfrm>
            <a:off x="311700" y="823500"/>
            <a:ext cx="8520600" cy="3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i="1" lang="en" sz="3000">
                <a:solidFill>
                  <a:srgbClr val="FFFFFF"/>
                </a:solidFill>
              </a:rPr>
              <a:t>I want to </a:t>
            </a:r>
            <a:r>
              <a:rPr i="1" lang="en" sz="3000">
                <a:solidFill>
                  <a:srgbClr val="FCE5CD"/>
                </a:solidFill>
              </a:rPr>
              <a:t>influence</a:t>
            </a:r>
            <a:r>
              <a:rPr i="1" lang="en" sz="3000">
                <a:solidFill>
                  <a:srgbClr val="FFFFFF"/>
                </a:solidFill>
              </a:rPr>
              <a:t>, empower, give purpose, and create success for entrepreneurs and the organizations they care about.”</a:t>
            </a:r>
            <a:endParaRPr i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Make a list of everything you’re an expert at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/>
              <a:t>DIANTHE SKURKO  Extreme Brand Builder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Step 2: Find Your “Expert Zones”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LinkedIn for Entrepreneurs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DIANTHE SKURKO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dianthe@extremebrandbuilder.com</a:t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Make a list of all the potential audiences interested in your unique skills otherwise known as the genius zone.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Step 3: Find Your “Audience”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Char char="●"/>
            </a:pPr>
            <a:r>
              <a:rPr lang="en" sz="2600">
                <a:solidFill>
                  <a:srgbClr val="FFFFFF"/>
                </a:solidFill>
              </a:rPr>
              <a:t>Be like you</a:t>
            </a:r>
            <a:endParaRPr sz="2600">
              <a:solidFill>
                <a:srgbClr val="FFFFFF"/>
              </a:solidFill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Char char="●"/>
            </a:pPr>
            <a:r>
              <a:rPr lang="en" sz="2600">
                <a:solidFill>
                  <a:srgbClr val="FFFFFF"/>
                </a:solidFill>
              </a:rPr>
              <a:t>Have money</a:t>
            </a:r>
            <a:endParaRPr sz="2600">
              <a:solidFill>
                <a:srgbClr val="FFFFFF"/>
              </a:solidFill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Char char="●"/>
            </a:pPr>
            <a:r>
              <a:rPr lang="en" sz="2600">
                <a:solidFill>
                  <a:srgbClr val="FFFFFF"/>
                </a:solidFill>
              </a:rPr>
              <a:t>Want what you have (and be willing to pay for it)</a:t>
            </a:r>
            <a:endParaRPr sz="2600">
              <a:solidFill>
                <a:srgbClr val="FFFFFF"/>
              </a:solidFill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Char char="●"/>
            </a:pPr>
            <a:r>
              <a:rPr lang="en" sz="2600">
                <a:solidFill>
                  <a:srgbClr val="FFFFFF"/>
                </a:solidFill>
              </a:rPr>
              <a:t>Energize you</a:t>
            </a:r>
            <a:endParaRPr sz="2600">
              <a:solidFill>
                <a:srgbClr val="FFFFFF"/>
              </a:solidFill>
            </a:endParaRPr>
          </a:p>
        </p:txBody>
      </p:sp>
      <p:sp>
        <p:nvSpPr>
          <p:cNvPr id="189" name="Google Shape;18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Step 4: Find Your “Ideal Audience”</a:t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Step 5: Define Your Objective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idx="4294967295" type="body"/>
          </p:nvPr>
        </p:nvSpPr>
        <p:spPr>
          <a:xfrm>
            <a:off x="311700" y="561300"/>
            <a:ext cx="8520600" cy="40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 want  ______________________</a:t>
            </a:r>
            <a:endParaRPr sz="3000"/>
          </a:p>
          <a:p>
            <a:pPr indent="457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(your audience)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to __________________________</a:t>
            </a:r>
            <a:endParaRPr sz="3000"/>
          </a:p>
          <a:p>
            <a:pPr indent="45720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 (action you want them to take)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so ___________________________</a:t>
            </a:r>
            <a:endParaRPr sz="3000"/>
          </a:p>
          <a:p>
            <a:pPr indent="457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(</a:t>
            </a:r>
            <a:r>
              <a:rPr lang="en" sz="3000"/>
              <a:t>impact you want)</a:t>
            </a:r>
            <a:r>
              <a:rPr lang="en" sz="3000"/>
              <a:t>.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DIANTHE SKURKO  Extreme Brand Builder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/>
          <p:nvPr>
            <p:ph idx="4294967295" type="body"/>
          </p:nvPr>
        </p:nvSpPr>
        <p:spPr>
          <a:xfrm>
            <a:off x="311700" y="594000"/>
            <a:ext cx="8520600" cy="39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I want  _Executives_</a:t>
            </a:r>
            <a:endParaRPr i="1" sz="2400"/>
          </a:p>
          <a:p>
            <a:pPr indent="457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2400"/>
              <a:t>(your audience)</a:t>
            </a:r>
            <a:endParaRPr i="1"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2400"/>
              <a:t>To _use my branding and mentoring services_</a:t>
            </a:r>
            <a:endParaRPr i="1" sz="2400"/>
          </a:p>
          <a:p>
            <a:pPr indent="45720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2400"/>
              <a:t> (action you want them to take)</a:t>
            </a:r>
            <a:endParaRPr i="1"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2400"/>
              <a:t>so _they can increase their visibility to investors, employers, and decision makers_.</a:t>
            </a:r>
            <a:endParaRPr i="1" sz="2400"/>
          </a:p>
          <a:p>
            <a:pPr indent="457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2400"/>
              <a:t>(impact you want)</a:t>
            </a:r>
            <a:endParaRPr i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Step 6: Create Your Tagline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7"/>
          <p:cNvSpPr txBox="1"/>
          <p:nvPr/>
        </p:nvSpPr>
        <p:spPr>
          <a:xfrm>
            <a:off x="686575" y="4568875"/>
            <a:ext cx="4235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DIANTHE SKURKO  Extreme Brand Builder 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Your Tagline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925" y="1152475"/>
            <a:ext cx="6518152" cy="36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My</a:t>
            </a:r>
            <a:r>
              <a:rPr lang="en" sz="4800"/>
              <a:t> Tagline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3000"/>
              <a:t>“</a:t>
            </a:r>
            <a:r>
              <a:rPr i="1" lang="en" sz="2400"/>
              <a:t>I create and implement brand strategies for future -thinking </a:t>
            </a:r>
            <a:r>
              <a:rPr i="1" lang="en" sz="2400"/>
              <a:t>entrepreneurs.”</a:t>
            </a:r>
            <a:endParaRPr i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Your Tagline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I  __________________________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to __________________________.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225" y="3353862"/>
            <a:ext cx="3927074" cy="12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Review: </a:t>
            </a:r>
            <a:r>
              <a:rPr lang="en" sz="3600"/>
              <a:t>Building a Powerful Personal Brand</a:t>
            </a:r>
            <a:endParaRPr sz="3600"/>
          </a:p>
        </p:txBody>
      </p:sp>
      <p:sp>
        <p:nvSpPr>
          <p:cNvPr id="235" name="Google Shape;235;p41"/>
          <p:cNvSpPr txBox="1"/>
          <p:nvPr>
            <p:ph idx="1" type="body"/>
          </p:nvPr>
        </p:nvSpPr>
        <p:spPr>
          <a:xfrm>
            <a:off x="311700" y="1471500"/>
            <a:ext cx="8520600" cy="34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1. Find your “why”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2. Find your expert zones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3. Find your audiences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4. Choose your ideal audience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5. Define your objective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6. Create your tagline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Branding Yourself </a:t>
            </a:r>
            <a:r>
              <a:rPr lang="en" sz="4800"/>
              <a:t>on LinkedIn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91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Optimize your profile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Make meaningful connections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Create compelling content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686575" y="4568875"/>
            <a:ext cx="4235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DIANTHE SKURKO  Extreme Brand Builder 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Steps to Align and Optimize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Your LinkedIn Profile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</a:rPr>
              <a:t>Optimizing Your LinkedIn Profile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1. Profile photo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2. Title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3. Banner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4. Bio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5. Job history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6. Contact info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7. Recommendations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8. Skills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9. Public settings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10.Education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Profile Photos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151" y="1669596"/>
            <a:ext cx="6243699" cy="289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Make Sure </a:t>
            </a:r>
            <a:r>
              <a:rPr lang="en" sz="4800"/>
              <a:t>Your Title is on Brand</a:t>
            </a:r>
            <a:endParaRPr sz="4800"/>
          </a:p>
        </p:txBody>
      </p:sp>
      <p:pic>
        <p:nvPicPr>
          <p:cNvPr id="259" name="Google Shape;2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000" y="1302387"/>
            <a:ext cx="6478025" cy="311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Banner</a:t>
            </a:r>
            <a:endParaRPr/>
          </a:p>
        </p:txBody>
      </p:sp>
      <p:pic>
        <p:nvPicPr>
          <p:cNvPr id="265" name="Google Shape;26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000" y="1017725"/>
            <a:ext cx="5939999" cy="36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Bio - Make the First Lines Count</a:t>
            </a:r>
            <a:endParaRPr/>
          </a:p>
        </p:txBody>
      </p:sp>
      <p:pic>
        <p:nvPicPr>
          <p:cNvPr id="271" name="Google Shape;2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5213" y="1100600"/>
            <a:ext cx="541356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</a:rPr>
              <a:t>Don’t tell us how awesome you are, show us.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74" y="1269000"/>
            <a:ext cx="7902051" cy="363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</a:rPr>
              <a:t>Contact &amp; Personal Info</a:t>
            </a:r>
            <a:endParaRPr sz="4800">
              <a:solidFill>
                <a:srgbClr val="FFFFFF"/>
              </a:solidFill>
            </a:endParaRPr>
          </a:p>
        </p:txBody>
      </p:sp>
      <p:pic>
        <p:nvPicPr>
          <p:cNvPr id="283" name="Google Shape;2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450" y="1436800"/>
            <a:ext cx="3695099" cy="33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Recommendations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463" y="1291625"/>
            <a:ext cx="6833075" cy="356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Skills</a:t>
            </a:r>
            <a:endParaRPr sz="4800"/>
          </a:p>
        </p:txBody>
      </p:sp>
      <p:pic>
        <p:nvPicPr>
          <p:cNvPr id="295" name="Google Shape;29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813" y="1255500"/>
            <a:ext cx="7972377" cy="35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Company Brand vs. </a:t>
            </a:r>
            <a:r>
              <a:rPr lang="en" sz="4000"/>
              <a:t>Personal Brand</a:t>
            </a:r>
            <a:endParaRPr sz="4000"/>
          </a:p>
        </p:txBody>
      </p:sp>
      <p:sp>
        <p:nvSpPr>
          <p:cNvPr id="87" name="Google Shape;87;p16"/>
          <p:cNvSpPr txBox="1"/>
          <p:nvPr/>
        </p:nvSpPr>
        <p:spPr>
          <a:xfrm>
            <a:off x="686575" y="4568875"/>
            <a:ext cx="4235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DIANTHE SKURKO  Extreme Brand Builder 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Public Settings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101" y="1314475"/>
            <a:ext cx="756780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Education 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700" y="1292525"/>
            <a:ext cx="6786599" cy="36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Optimize Your LinkedIn Profile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5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1. Profile photo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2. Title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3. Banner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4. Bio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5. Job history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6. Contact info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7. Recommendations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8. Skills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9. Public settings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10. Education 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</a:rPr>
              <a:t>Connect with: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320" name="Google Shape;320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Everyone you know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2nd connections who are like you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2nd connections you want to be like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Members of your target audience who are 2nd connections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Groups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Make each invitation personal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DIANTHE SKURKO  Extreme Brand Builder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Content Distribution </a:t>
            </a:r>
            <a:endParaRPr/>
          </a:p>
        </p:txBody>
      </p:sp>
      <p:sp>
        <p:nvSpPr>
          <p:cNvPr id="326" name="Google Shape;326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600"/>
              <a:t>Post with</a:t>
            </a:r>
            <a:r>
              <a:rPr lang="en" sz="3600"/>
              <a:t> </a:t>
            </a:r>
            <a:r>
              <a:rPr lang="en" sz="3600"/>
              <a:t>a purpose</a:t>
            </a:r>
            <a:endParaRPr sz="3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Post Quality Content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152" y="1236225"/>
            <a:ext cx="7067675" cy="371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Post Quality Content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200" y="1338625"/>
            <a:ext cx="4545599" cy="326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800"/>
              <a:t>It’s all about the COMMENTS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711" y="1325975"/>
            <a:ext cx="5822577" cy="346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Discussion Starters</a:t>
            </a:r>
            <a:endParaRPr sz="4800"/>
          </a:p>
        </p:txBody>
      </p:sp>
      <p:sp>
        <p:nvSpPr>
          <p:cNvPr id="350" name="Google Shape;350;p60"/>
          <p:cNvSpPr txBox="1"/>
          <p:nvPr>
            <p:ph idx="1" type="body"/>
          </p:nvPr>
        </p:nvSpPr>
        <p:spPr>
          <a:xfrm>
            <a:off x="311700" y="1350000"/>
            <a:ext cx="8520600" cy="32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/>
              <a:t>Career or business questions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Career or business answers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/>
              <a:t> Challenges you’ve overcome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/>
              <a:t>Links to articles, books, podcasts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/>
              <a:t>Infographics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/>
              <a:t>Current topics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Review </a:t>
            </a:r>
            <a:r>
              <a:rPr lang="en" sz="4800"/>
              <a:t>Branding Yourself on LinkedIn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91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Optimize your profile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Make meaningful connections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Create compelling content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Company Brands</a:t>
            </a:r>
            <a:endParaRPr sz="4800"/>
          </a:p>
        </p:txBody>
      </p:sp>
      <p:sp>
        <p:nvSpPr>
          <p:cNvPr id="93" name="Google Shape;93;p17"/>
          <p:cNvSpPr txBox="1"/>
          <p:nvPr>
            <p:ph idx="4294967295" type="body"/>
          </p:nvPr>
        </p:nvSpPr>
        <p:spPr>
          <a:xfrm>
            <a:off x="570450" y="3213000"/>
            <a:ext cx="8520600" cy="30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662" y="702000"/>
            <a:ext cx="1144274" cy="7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7275" y="3396900"/>
            <a:ext cx="1482611" cy="10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7550" y="591388"/>
            <a:ext cx="1805889" cy="10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9" y="3378125"/>
            <a:ext cx="1678850" cy="105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438" y="2430513"/>
            <a:ext cx="1374700" cy="120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79175" y="2141249"/>
            <a:ext cx="1144275" cy="123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00118" y="392663"/>
            <a:ext cx="1678851" cy="1105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686575" y="4568875"/>
            <a:ext cx="4235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DIANTHE SKURKO  Extreme Brand Builder 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LinkedIn for Entrepreneurs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6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DIANTHE SKURKO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dianthe@extremebrandbuilder.com</a:t>
            </a:r>
            <a:endParaRPr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3"/>
          <p:cNvSpPr txBox="1"/>
          <p:nvPr>
            <p:ph type="ctrTitle"/>
          </p:nvPr>
        </p:nvSpPr>
        <p:spPr>
          <a:xfrm>
            <a:off x="671258" y="12956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33333"/>
                </a:solidFill>
              </a:rPr>
              <a:t>Thank You To Our Sponsors</a:t>
            </a:r>
            <a:endParaRPr sz="3000">
              <a:solidFill>
                <a:srgbClr val="33333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33333"/>
                </a:solidFill>
              </a:rPr>
              <a:t>Find This Presentation &amp; Others From This Series At</a:t>
            </a:r>
            <a:endParaRPr sz="3000">
              <a:solidFill>
                <a:srgbClr val="33333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33333"/>
                </a:solidFill>
              </a:rPr>
              <a:t>www.santacruzpl.org/brownbags/</a:t>
            </a:r>
            <a:endParaRPr sz="3000">
              <a:solidFill>
                <a:srgbClr val="333333"/>
              </a:solidFill>
            </a:endParaRPr>
          </a:p>
        </p:txBody>
      </p:sp>
      <p:pic>
        <p:nvPicPr>
          <p:cNvPr id="368" name="Google Shape;3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750" y="243175"/>
            <a:ext cx="3112450" cy="133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250" y="399225"/>
            <a:ext cx="831758" cy="99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1850" y="551625"/>
            <a:ext cx="3112448" cy="79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3350" y="2980450"/>
            <a:ext cx="1092849" cy="136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8725" y="4069638"/>
            <a:ext cx="2285575" cy="7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775" y="3971988"/>
            <a:ext cx="2091807" cy="79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12775" y="2943400"/>
            <a:ext cx="1335925" cy="13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5575" y="3745646"/>
            <a:ext cx="1092849" cy="109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 Personal Brand?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686575" y="4568875"/>
            <a:ext cx="4235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DIANTHE SKURKO  Extreme Brand Builder 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750" y="678813"/>
            <a:ext cx="5578524" cy="378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813" y="152400"/>
            <a:ext cx="476837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152400"/>
            <a:ext cx="53340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